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2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67489-6C19-4E31-8EAF-597C4E42DDF0}" type="datetimeFigureOut">
              <a:rPr lang="ru-RU" smtClean="0"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682F-95EF-4BCF-96A3-8991B621A1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17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67489-6C19-4E31-8EAF-597C4E42DDF0}" type="datetimeFigureOut">
              <a:rPr lang="ru-RU" smtClean="0"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682F-95EF-4BCF-96A3-8991B621A1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269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67489-6C19-4E31-8EAF-597C4E42DDF0}" type="datetimeFigureOut">
              <a:rPr lang="ru-RU" smtClean="0"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682F-95EF-4BCF-96A3-8991B621A1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17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67489-6C19-4E31-8EAF-597C4E42DDF0}" type="datetimeFigureOut">
              <a:rPr lang="ru-RU" smtClean="0"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682F-95EF-4BCF-96A3-8991B621A1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536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67489-6C19-4E31-8EAF-597C4E42DDF0}" type="datetimeFigureOut">
              <a:rPr lang="ru-RU" smtClean="0"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682F-95EF-4BCF-96A3-8991B621A1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070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67489-6C19-4E31-8EAF-597C4E42DDF0}" type="datetimeFigureOut">
              <a:rPr lang="ru-RU" smtClean="0"/>
              <a:t>20.01.2018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682F-95EF-4BCF-96A3-8991B621A1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46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67489-6C19-4E31-8EAF-597C4E42DDF0}" type="datetimeFigureOut">
              <a:rPr lang="ru-RU" smtClean="0"/>
              <a:t>20.01.2018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682F-95EF-4BCF-96A3-8991B621A1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17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67489-6C19-4E31-8EAF-597C4E42DDF0}" type="datetimeFigureOut">
              <a:rPr lang="ru-RU" smtClean="0"/>
              <a:t>20.01.2018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682F-95EF-4BCF-96A3-8991B621A1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893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67489-6C19-4E31-8EAF-597C4E42DDF0}" type="datetimeFigureOut">
              <a:rPr lang="ru-RU" smtClean="0"/>
              <a:t>20.01.2018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682F-95EF-4BCF-96A3-8991B621A1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057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67489-6C19-4E31-8EAF-597C4E42DDF0}" type="datetimeFigureOut">
              <a:rPr lang="ru-RU" smtClean="0"/>
              <a:t>20.01.2018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682F-95EF-4BCF-96A3-8991B621A1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113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67489-6C19-4E31-8EAF-597C4E42DDF0}" type="datetimeFigureOut">
              <a:rPr lang="ru-RU" smtClean="0"/>
              <a:t>20.01.2018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682F-95EF-4BCF-96A3-8991B621A1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611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67489-6C19-4E31-8EAF-597C4E42DDF0}" type="datetimeFigureOut">
              <a:rPr lang="ru-RU" smtClean="0"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3682F-95EF-4BCF-96A3-8991B621A1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317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70000" y="1630363"/>
            <a:ext cx="6858000" cy="2387600"/>
          </a:xfrm>
        </p:spPr>
        <p:txBody>
          <a:bodyPr/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СОГЛАСОВАНИЕ </a:t>
            </a:r>
            <a:b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ПРЕДМЕТОВ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08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7100" y="24833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готовых разработок применительно к программе занятий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97100" y="1985097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Умение подготовить и провести урок по библейской истории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97100" y="3352527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Умение подготовить и провести тематический и биографический уроки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97100" y="5089289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Умение подготовить и провести разбор Писания и урок в форме самостоятельного исследования</a:t>
            </a:r>
            <a:endParaRPr lang="ru-RU" sz="24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140200" y="1448664"/>
            <a:ext cx="685800" cy="5364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140200" y="2816094"/>
            <a:ext cx="685800" cy="5364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140200" y="4552856"/>
            <a:ext cx="685800" cy="5364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26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756636"/>
              </p:ext>
            </p:extLst>
          </p:nvPr>
        </p:nvGraphicFramePr>
        <p:xfrm>
          <a:off x="342900" y="1135285"/>
          <a:ext cx="8597900" cy="46917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600"/>
                <a:gridCol w="2628900"/>
                <a:gridCol w="2932453"/>
                <a:gridCol w="2553947"/>
              </a:tblGrid>
              <a:tr h="3536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Методика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Педагогика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Другие предметы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46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Использование готовых разработок применительно к программе занятий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УЧИТЕЛЬ: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Основные библейские требования к учителю.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УЧЕНИК: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</a:rPr>
                        <a:t>В чем нуждается ребенок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</a:rPr>
                        <a:t>Возрастные особенности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ВОСПИТАНИЕ И ОБУЧЕНИЕ: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</a:rPr>
                        <a:t>Стили воспитания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</a:rPr>
                        <a:t>Ошибки в воспитании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Основы риторики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(умение строить высказывания, аргументировать, подбирать языковые средства в соответствии с замыслом, то есть говорить понятно, убедительно, красиво)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36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123282"/>
              </p:ext>
            </p:extLst>
          </p:nvPr>
        </p:nvGraphicFramePr>
        <p:xfrm>
          <a:off x="241300" y="766985"/>
          <a:ext cx="8597900" cy="57433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600"/>
                <a:gridCol w="2628900"/>
                <a:gridCol w="2932453"/>
                <a:gridCol w="2553947"/>
              </a:tblGrid>
              <a:tr h="3536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Методика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Педагогика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Другие предметы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46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Умение  подготовить и провести урок по библейской истории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УЧИТЕЛЬ: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Отношение к служению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Необходимые навыки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УЧЕНИК: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Формирование характера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ВОСПИТАНИЕ И ОБУЧЕНИЕ: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Цели христианского воспитания и обучения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Общие принципы воспитания и обучения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Основы герменевтики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География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Обзор библейской истории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Культура народов Библии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51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861024"/>
              </p:ext>
            </p:extLst>
          </p:nvPr>
        </p:nvGraphicFramePr>
        <p:xfrm>
          <a:off x="292100" y="1643285"/>
          <a:ext cx="8597900" cy="29391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600"/>
                <a:gridCol w="2628900"/>
                <a:gridCol w="2932453"/>
                <a:gridCol w="2553947"/>
              </a:tblGrid>
              <a:tr h="3536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Методика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Педагогика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Другие предметы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46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Умение подготовить и провести тематический и биографический уроки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УЧИТЕЛЬ: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Качества души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УЧЕНИК: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Душа ребенка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ВОСПИТАНИЕ И ОБУЧЕНИЕ: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Педагогическая техника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Герменевтика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Обзор библейских личностей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Вероучение ЕХБ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88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660593"/>
              </p:ext>
            </p:extLst>
          </p:nvPr>
        </p:nvGraphicFramePr>
        <p:xfrm>
          <a:off x="292100" y="1643285"/>
          <a:ext cx="8597900" cy="26003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600"/>
                <a:gridCol w="2628900"/>
                <a:gridCol w="2932453"/>
                <a:gridCol w="2553947"/>
              </a:tblGrid>
              <a:tr h="3536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Методика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Педагогика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Другие предметы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46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Умение подготовить и провести разбор Писания и урок в форме самостоятельного исследования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УЧЕНИК: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Категории детей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ВОСПИТАНИЕ И ОБУЧЕНИЕ: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Обзор методов обучения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Специальная герменевтика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Догматика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17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210</Words>
  <Application>Microsoft Office PowerPoint</Application>
  <PresentationFormat>Экран (4:3)</PresentationFormat>
  <Paragraphs>62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Times New Roman</vt:lpstr>
      <vt:lpstr>Тема Office</vt:lpstr>
      <vt:lpstr>СОГЛАСОВАНИЕ  ПРЕДМЕТОВ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CtrlSoft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СОГЛАСОВАНИЕ  ПРЕДМЕТОВ</dc:title>
  <dc:creator>M Iakovlev</dc:creator>
  <cp:lastModifiedBy>M Iakovlev</cp:lastModifiedBy>
  <cp:revision>2</cp:revision>
  <dcterms:created xsi:type="dcterms:W3CDTF">2018-01-20T07:09:15Z</dcterms:created>
  <dcterms:modified xsi:type="dcterms:W3CDTF">2018-01-20T07:20:11Z</dcterms:modified>
</cp:coreProperties>
</file>